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4" r:id="rId2"/>
    <p:sldId id="262" r:id="rId3"/>
    <p:sldId id="265" r:id="rId4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22A847-26E2-4AC8-B8C5-8E5D40148EC9}">
          <p14:sldIdLst>
            <p14:sldId id="264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4F2"/>
    <a:srgbClr val="94D4E9"/>
    <a:srgbClr val="E55E21"/>
    <a:srgbClr val="F15A15"/>
    <a:srgbClr val="F15A11"/>
    <a:srgbClr val="F15011"/>
    <a:srgbClr val="F18611"/>
    <a:srgbClr val="EA0000"/>
    <a:srgbClr val="005789"/>
    <a:srgbClr val="4CB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3742" autoAdjust="0"/>
  </p:normalViewPr>
  <p:slideViewPr>
    <p:cSldViewPr snapToGrid="0" snapToObjects="1">
      <p:cViewPr varScale="1">
        <p:scale>
          <a:sx n="65" d="100"/>
          <a:sy n="65" d="100"/>
        </p:scale>
        <p:origin x="18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9287072E-DBD7-44DE-A264-3C71EEC41413}" type="datetimeFigureOut">
              <a:rPr lang="es-SV" smtClean="0"/>
              <a:t>24/7/2020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0ADC9228-5449-4F47-B0F1-FA6BDA7F3A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225368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E2A90EC-8082-4A50-B796-563F56A6840D}" type="datetimeFigureOut">
              <a:rPr lang="es-SV" smtClean="0"/>
              <a:t>24/7/2020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1F4F85A-F2A3-4D3D-87B4-998AAB648DB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1530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4F85A-F2A3-4D3D-87B4-998AAB648DBB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899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189F-0869-44F1-9A39-5BC039274CA4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63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A8F6-E125-470D-8848-99960F7953AD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6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752-6E48-4726-A282-5A0E2A2A22AD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5D22-E941-4DBA-93A8-1358E5565A1C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66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5BB8-6EF9-4D22-A278-CCF17DAB5089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66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2895-DDD2-4F17-951E-5DE8AFAD0101}" type="datetime1">
              <a:rPr lang="es-SV" smtClean="0"/>
              <a:t>24/7/2020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2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42F7-83CF-4557-A7DE-A627F432DA40}" type="datetime1">
              <a:rPr lang="es-SV" smtClean="0"/>
              <a:t>24/7/2020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0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FA2D-6065-4439-9B82-AD5765D690BA}" type="datetime1">
              <a:rPr lang="es-SV" smtClean="0"/>
              <a:t>24/7/2020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895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B6A-677C-494C-84D1-C92F54C8A2AF}" type="datetime1">
              <a:rPr lang="es-SV" smtClean="0"/>
              <a:t>24/7/2020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85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AE43-2BCE-4599-BAFD-A6B290116C51}" type="datetime1">
              <a:rPr lang="es-SV" smtClean="0"/>
              <a:t>24/7/2020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85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44D5-862A-4640-A76B-AF8D94D0C12C}" type="datetime1">
              <a:rPr lang="es-SV" smtClean="0"/>
              <a:t>24/7/2020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115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5C39-0B2E-49C1-A79C-801EFEB43745}" type="datetime1">
              <a:rPr lang="es-SV" smtClean="0"/>
              <a:t>24/7/2020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790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3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34" name="Rectángulo 3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3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3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3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0" y="-1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1" y="26611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156575" algn="l"/>
              </a:tabLst>
            </a:pPr>
            <a:r>
              <a:rPr lang="es-SV" altLang="es-SV" sz="24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Inversión Pública Ejecutada al mes de Diciembre 2019 </a:t>
            </a:r>
          </a:p>
          <a:p>
            <a:pPr algn="ctr"/>
            <a:r>
              <a:rPr lang="es-SV" altLang="es-SV" sz="2400" dirty="0" smtClean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Estructura del Sector Público</a:t>
            </a:r>
            <a:endParaRPr lang="es-ES" altLang="es-SV" sz="2400" dirty="0">
              <a:solidFill>
                <a:srgbClr val="313945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766235" y="1118257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716" y="1454152"/>
            <a:ext cx="8986283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4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3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34" name="Rectángulo 3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3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3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3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0" y="-1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0" y="26210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156575" algn="l"/>
              </a:tabLst>
            </a:pPr>
            <a:r>
              <a:rPr lang="es-SV" altLang="es-SV" sz="24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Inversión Pública Ejecutada al mes de Diciembre 2019 </a:t>
            </a:r>
          </a:p>
          <a:p>
            <a:pPr algn="ctr"/>
            <a:r>
              <a:rPr lang="es-SV" altLang="es-SV" sz="2400" dirty="0" smtClean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Sector de Actividad</a:t>
            </a:r>
            <a:endParaRPr lang="es-ES" altLang="es-SV" sz="2400" dirty="0">
              <a:solidFill>
                <a:srgbClr val="313945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678735" y="1093106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8" y="1712132"/>
            <a:ext cx="898628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33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3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34" name="Rectángulo 3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3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3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3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000"/>
          <a:stretch/>
        </p:blipFill>
        <p:spPr>
          <a:xfrm>
            <a:off x="0" y="-1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87501" y="2689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156575" algn="l"/>
              </a:tabLst>
            </a:pPr>
            <a:r>
              <a:rPr lang="es-SV" altLang="es-SV" sz="24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Inversión Pública Ejecutada al mes de Diciembre 2019 </a:t>
            </a:r>
          </a:p>
          <a:p>
            <a:pPr algn="ctr"/>
            <a:r>
              <a:rPr lang="es-SV" altLang="es-SV" sz="2400" dirty="0" smtClean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Fuente de Financiamiento</a:t>
            </a:r>
            <a:endParaRPr lang="es-ES" altLang="es-SV" sz="2400" dirty="0">
              <a:solidFill>
                <a:srgbClr val="313945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678735" y="1099987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781" y="1602781"/>
            <a:ext cx="8630724" cy="46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21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{24DD447E-6F04-244E-A154-032BE4943829}tf16401378</Template>
  <TotalTime>18127</TotalTime>
  <Words>38</Words>
  <Application>Microsoft Office PowerPoint</Application>
  <PresentationFormat>Presentación en pantalla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Museo Sans 900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UC1885D</dc:creator>
  <cp:lastModifiedBy>Karla Patricia Sandoval</cp:lastModifiedBy>
  <cp:revision>2171</cp:revision>
  <cp:lastPrinted>2020-03-09T20:28:09Z</cp:lastPrinted>
  <dcterms:created xsi:type="dcterms:W3CDTF">2019-07-10T16:25:09Z</dcterms:created>
  <dcterms:modified xsi:type="dcterms:W3CDTF">2020-07-24T21:55:57Z</dcterms:modified>
</cp:coreProperties>
</file>