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4" r:id="rId2"/>
    <p:sldId id="262" r:id="rId3"/>
    <p:sldId id="265" r:id="rId4"/>
  </p:sldIdLst>
  <p:sldSz cx="9144000" cy="6858000" type="screen4x3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322A847-26E2-4AC8-B8C5-8E5D40148EC9}">
          <p14:sldIdLst>
            <p14:sldId id="264"/>
            <p14:sldId id="262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D4F2"/>
    <a:srgbClr val="94D4E9"/>
    <a:srgbClr val="E55E21"/>
    <a:srgbClr val="F15A15"/>
    <a:srgbClr val="F15A11"/>
    <a:srgbClr val="F15011"/>
    <a:srgbClr val="F18611"/>
    <a:srgbClr val="EA0000"/>
    <a:srgbClr val="005789"/>
    <a:srgbClr val="4CB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3742" autoAdjust="0"/>
  </p:normalViewPr>
  <p:slideViewPr>
    <p:cSldViewPr snapToGrid="0" snapToObjects="1">
      <p:cViewPr varScale="1">
        <p:scale>
          <a:sx n="65" d="100"/>
          <a:sy n="65" d="100"/>
        </p:scale>
        <p:origin x="18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9287072E-DBD7-44DE-A264-3C71EEC41413}" type="datetimeFigureOut">
              <a:rPr lang="es-SV" smtClean="0"/>
              <a:t>24/7/2020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0ADC9228-5449-4F47-B0F1-FA6BDA7F3A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225368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DE2A90EC-8082-4A50-B796-563F56A6840D}" type="datetimeFigureOut">
              <a:rPr lang="es-SV" smtClean="0"/>
              <a:t>24/7/2020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30338" y="1152525"/>
            <a:ext cx="41497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38749"/>
            <a:ext cx="5608320" cy="3631704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71F4F85A-F2A3-4D3D-87B4-998AAB648DB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515307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4F85A-F2A3-4D3D-87B4-998AAB648DBB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899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189F-0869-44F1-9A39-5BC039274CA4}" type="datetime1">
              <a:rPr lang="es-SV" smtClean="0"/>
              <a:t>24/7/2020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5637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A8F6-E125-470D-8848-99960F7953AD}" type="datetime1">
              <a:rPr lang="es-SV" smtClean="0"/>
              <a:t>24/7/2020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586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752-6E48-4726-A282-5A0E2A2A22AD}" type="datetime1">
              <a:rPr lang="es-SV" smtClean="0"/>
              <a:t>24/7/2020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9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5D22-E941-4DBA-93A8-1358E5565A1C}" type="datetime1">
              <a:rPr lang="es-SV" smtClean="0"/>
              <a:t>24/7/2020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0664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5BB8-6EF9-4D22-A278-CCF17DAB5089}" type="datetime1">
              <a:rPr lang="es-SV" smtClean="0"/>
              <a:t>24/7/2020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5166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2895-DDD2-4F17-951E-5DE8AFAD0101}" type="datetime1">
              <a:rPr lang="es-SV" smtClean="0"/>
              <a:t>24/7/2020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2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242F7-83CF-4557-A7DE-A627F432DA40}" type="datetime1">
              <a:rPr lang="es-SV" smtClean="0"/>
              <a:t>24/7/2020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1020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FA2D-6065-4439-9B82-AD5765D690BA}" type="datetime1">
              <a:rPr lang="es-SV" smtClean="0"/>
              <a:t>24/7/2020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895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B6A-677C-494C-84D1-C92F54C8A2AF}" type="datetime1">
              <a:rPr lang="es-SV" smtClean="0"/>
              <a:t>24/7/2020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85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AE43-2BCE-4599-BAFD-A6B290116C51}" type="datetime1">
              <a:rPr lang="es-SV" smtClean="0"/>
              <a:t>24/7/2020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4852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44D5-862A-4640-A76B-AF8D94D0C12C}" type="datetime1">
              <a:rPr lang="es-SV" smtClean="0"/>
              <a:t>24/7/2020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115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A5C39-0B2E-49C1-A79C-801EFEB43745}" type="datetime1">
              <a:rPr lang="es-SV" smtClean="0"/>
              <a:t>24/7/2020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3790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2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o 31"/>
          <p:cNvGrpSpPr/>
          <p:nvPr/>
        </p:nvGrpSpPr>
        <p:grpSpPr>
          <a:xfrm>
            <a:off x="0" y="6287461"/>
            <a:ext cx="9143999" cy="574325"/>
            <a:chOff x="0" y="6287461"/>
            <a:chExt cx="9143999" cy="574325"/>
          </a:xfrm>
        </p:grpSpPr>
        <p:pic>
          <p:nvPicPr>
            <p:cNvPr id="33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l="67233"/>
            <a:stretch/>
          </p:blipFill>
          <p:spPr>
            <a:xfrm>
              <a:off x="7572894" y="6287566"/>
              <a:ext cx="1571105" cy="574220"/>
            </a:xfrm>
            <a:prstGeom prst="rect">
              <a:avLst/>
            </a:prstGeom>
          </p:spPr>
        </p:pic>
        <p:sp>
          <p:nvSpPr>
            <p:cNvPr id="34" name="Rectángulo 33"/>
            <p:cNvSpPr/>
            <p:nvPr/>
          </p:nvSpPr>
          <p:spPr>
            <a:xfrm>
              <a:off x="0" y="6287461"/>
              <a:ext cx="7680961" cy="570539"/>
            </a:xfrm>
            <a:prstGeom prst="rect">
              <a:avLst/>
            </a:prstGeom>
            <a:solidFill>
              <a:srgbClr val="313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35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t="26840" r="69185" b="22493"/>
            <a:stretch/>
          </p:blipFill>
          <p:spPr>
            <a:xfrm>
              <a:off x="841748" y="6390641"/>
              <a:ext cx="2057331" cy="405123"/>
            </a:xfrm>
            <a:prstGeom prst="rect">
              <a:avLst/>
            </a:prstGeom>
          </p:spPr>
        </p:pic>
        <p:pic>
          <p:nvPicPr>
            <p:cNvPr id="36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l="27948" t="26840" r="51248" b="28283"/>
            <a:stretch/>
          </p:blipFill>
          <p:spPr>
            <a:xfrm>
              <a:off x="3523805" y="6403691"/>
              <a:ext cx="1388995" cy="358824"/>
            </a:xfrm>
            <a:prstGeom prst="rect">
              <a:avLst/>
            </a:prstGeom>
          </p:spPr>
        </p:pic>
        <p:pic>
          <p:nvPicPr>
            <p:cNvPr id="37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l="46456" t="26840" r="29445" b="25387"/>
            <a:stretch/>
          </p:blipFill>
          <p:spPr>
            <a:xfrm>
              <a:off x="5681341" y="6397165"/>
              <a:ext cx="1608922" cy="381975"/>
            </a:xfrm>
            <a:prstGeom prst="rect">
              <a:avLst/>
            </a:prstGeom>
          </p:spPr>
        </p:pic>
      </p:grpSp>
      <p:pic>
        <p:nvPicPr>
          <p:cNvPr id="25" name="Imagen 24">
            <a:extLst>
              <a:ext uri="{FF2B5EF4-FFF2-40B4-BE49-F238E27FC236}">
                <a16:creationId xmlns:a16="http://schemas.microsoft.com/office/drawing/2014/main" id="{F2933663-9303-DA4B-AE14-4F27F12A317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000"/>
          <a:stretch/>
        </p:blipFill>
        <p:spPr>
          <a:xfrm>
            <a:off x="0" y="-1"/>
            <a:ext cx="2887700" cy="5880407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95351D1A-9B0E-1D46-B78D-968C40613D5D}"/>
              </a:ext>
            </a:extLst>
          </p:cNvPr>
          <p:cNvSpPr/>
          <p:nvPr/>
        </p:nvSpPr>
        <p:spPr>
          <a:xfrm>
            <a:off x="-1" y="26611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8156575" algn="l"/>
              </a:tabLst>
            </a:pPr>
            <a:r>
              <a:rPr lang="es-SV" altLang="es-SV" sz="2400" dirty="0">
                <a:solidFill>
                  <a:srgbClr val="313945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Inversión Pública Ejecutada al mes de Diciembre 2019 </a:t>
            </a:r>
          </a:p>
          <a:p>
            <a:pPr algn="ctr"/>
            <a:r>
              <a:rPr lang="es-SV" altLang="es-SV" sz="2400" dirty="0" smtClean="0">
                <a:solidFill>
                  <a:srgbClr val="313945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por Estructura del Sector Público</a:t>
            </a:r>
            <a:endParaRPr lang="es-ES" altLang="es-SV" sz="2400" dirty="0">
              <a:solidFill>
                <a:srgbClr val="313945"/>
              </a:solidFill>
              <a:latin typeface="Museo Sans 900" panose="02000000000000000000" pitchFamily="2" charset="77"/>
              <a:cs typeface="Arial" panose="020B0604020202020204" pitchFamily="34" charset="0"/>
            </a:endParaRP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AFDFCB8-B9D3-6346-873B-FE2B5D3980AB}"/>
              </a:ext>
            </a:extLst>
          </p:cNvPr>
          <p:cNvCxnSpPr>
            <a:cxnSpLocks/>
          </p:cNvCxnSpPr>
          <p:nvPr/>
        </p:nvCxnSpPr>
        <p:spPr>
          <a:xfrm>
            <a:off x="1766235" y="1118257"/>
            <a:ext cx="5611528" cy="0"/>
          </a:xfrm>
          <a:prstGeom prst="line">
            <a:avLst/>
          </a:prstGeom>
          <a:ln>
            <a:solidFill>
              <a:srgbClr val="313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716" y="1454152"/>
            <a:ext cx="8986283" cy="490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34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o 31"/>
          <p:cNvGrpSpPr/>
          <p:nvPr/>
        </p:nvGrpSpPr>
        <p:grpSpPr>
          <a:xfrm>
            <a:off x="0" y="6287461"/>
            <a:ext cx="9143999" cy="574325"/>
            <a:chOff x="0" y="6287461"/>
            <a:chExt cx="9143999" cy="574325"/>
          </a:xfrm>
        </p:grpSpPr>
        <p:pic>
          <p:nvPicPr>
            <p:cNvPr id="33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l="67233"/>
            <a:stretch/>
          </p:blipFill>
          <p:spPr>
            <a:xfrm>
              <a:off x="7572894" y="6287566"/>
              <a:ext cx="1571105" cy="574220"/>
            </a:xfrm>
            <a:prstGeom prst="rect">
              <a:avLst/>
            </a:prstGeom>
          </p:spPr>
        </p:pic>
        <p:sp>
          <p:nvSpPr>
            <p:cNvPr id="34" name="Rectángulo 33"/>
            <p:cNvSpPr/>
            <p:nvPr/>
          </p:nvSpPr>
          <p:spPr>
            <a:xfrm>
              <a:off x="0" y="6287461"/>
              <a:ext cx="7680961" cy="570539"/>
            </a:xfrm>
            <a:prstGeom prst="rect">
              <a:avLst/>
            </a:prstGeom>
            <a:solidFill>
              <a:srgbClr val="313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35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t="26840" r="69185" b="22493"/>
            <a:stretch/>
          </p:blipFill>
          <p:spPr>
            <a:xfrm>
              <a:off x="841748" y="6390641"/>
              <a:ext cx="2057331" cy="405123"/>
            </a:xfrm>
            <a:prstGeom prst="rect">
              <a:avLst/>
            </a:prstGeom>
          </p:spPr>
        </p:pic>
        <p:pic>
          <p:nvPicPr>
            <p:cNvPr id="36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l="27948" t="26840" r="51248" b="28283"/>
            <a:stretch/>
          </p:blipFill>
          <p:spPr>
            <a:xfrm>
              <a:off x="3523805" y="6403691"/>
              <a:ext cx="1388995" cy="358824"/>
            </a:xfrm>
            <a:prstGeom prst="rect">
              <a:avLst/>
            </a:prstGeom>
          </p:spPr>
        </p:pic>
        <p:pic>
          <p:nvPicPr>
            <p:cNvPr id="37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l="46456" t="26840" r="29445" b="25387"/>
            <a:stretch/>
          </p:blipFill>
          <p:spPr>
            <a:xfrm>
              <a:off x="5681341" y="6397165"/>
              <a:ext cx="1608922" cy="381975"/>
            </a:xfrm>
            <a:prstGeom prst="rect">
              <a:avLst/>
            </a:prstGeom>
          </p:spPr>
        </p:pic>
      </p:grpSp>
      <p:pic>
        <p:nvPicPr>
          <p:cNvPr id="25" name="Imagen 24">
            <a:extLst>
              <a:ext uri="{FF2B5EF4-FFF2-40B4-BE49-F238E27FC236}">
                <a16:creationId xmlns:a16="http://schemas.microsoft.com/office/drawing/2014/main" id="{F2933663-9303-DA4B-AE14-4F27F12A317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000"/>
          <a:stretch/>
        </p:blipFill>
        <p:spPr>
          <a:xfrm>
            <a:off x="0" y="-1"/>
            <a:ext cx="2887700" cy="5880407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95351D1A-9B0E-1D46-B78D-968C40613D5D}"/>
              </a:ext>
            </a:extLst>
          </p:cNvPr>
          <p:cNvSpPr/>
          <p:nvPr/>
        </p:nvSpPr>
        <p:spPr>
          <a:xfrm>
            <a:off x="0" y="262109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8156575" algn="l"/>
              </a:tabLst>
            </a:pPr>
            <a:r>
              <a:rPr lang="es-SV" altLang="es-SV" sz="2400" dirty="0">
                <a:solidFill>
                  <a:srgbClr val="313945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Inversión Pública Ejecutada al mes de Diciembre 2019 </a:t>
            </a:r>
          </a:p>
          <a:p>
            <a:pPr algn="ctr"/>
            <a:r>
              <a:rPr lang="es-SV" altLang="es-SV" sz="2400" dirty="0" smtClean="0">
                <a:solidFill>
                  <a:srgbClr val="313945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por Sector de Actividad</a:t>
            </a:r>
            <a:endParaRPr lang="es-ES" altLang="es-SV" sz="2400" dirty="0">
              <a:solidFill>
                <a:srgbClr val="313945"/>
              </a:solidFill>
              <a:latin typeface="Museo Sans 900" panose="02000000000000000000" pitchFamily="2" charset="77"/>
              <a:cs typeface="Arial" panose="020B0604020202020204" pitchFamily="34" charset="0"/>
            </a:endParaRP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AFDFCB8-B9D3-6346-873B-FE2B5D3980AB}"/>
              </a:ext>
            </a:extLst>
          </p:cNvPr>
          <p:cNvCxnSpPr>
            <a:cxnSpLocks/>
          </p:cNvCxnSpPr>
          <p:nvPr/>
        </p:nvCxnSpPr>
        <p:spPr>
          <a:xfrm>
            <a:off x="1678735" y="1093106"/>
            <a:ext cx="5611528" cy="0"/>
          </a:xfrm>
          <a:prstGeom prst="line">
            <a:avLst/>
          </a:prstGeom>
          <a:ln>
            <a:solidFill>
              <a:srgbClr val="313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58" y="1712132"/>
            <a:ext cx="8986283" cy="422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1339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o 31"/>
          <p:cNvGrpSpPr/>
          <p:nvPr/>
        </p:nvGrpSpPr>
        <p:grpSpPr>
          <a:xfrm>
            <a:off x="0" y="6287461"/>
            <a:ext cx="9143999" cy="574325"/>
            <a:chOff x="0" y="6287461"/>
            <a:chExt cx="9143999" cy="574325"/>
          </a:xfrm>
        </p:grpSpPr>
        <p:pic>
          <p:nvPicPr>
            <p:cNvPr id="33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 l="67233"/>
            <a:stretch/>
          </p:blipFill>
          <p:spPr>
            <a:xfrm>
              <a:off x="7572894" y="6287566"/>
              <a:ext cx="1571105" cy="574220"/>
            </a:xfrm>
            <a:prstGeom prst="rect">
              <a:avLst/>
            </a:prstGeom>
          </p:spPr>
        </p:pic>
        <p:sp>
          <p:nvSpPr>
            <p:cNvPr id="34" name="Rectángulo 33"/>
            <p:cNvSpPr/>
            <p:nvPr/>
          </p:nvSpPr>
          <p:spPr>
            <a:xfrm>
              <a:off x="0" y="6287461"/>
              <a:ext cx="7680961" cy="570539"/>
            </a:xfrm>
            <a:prstGeom prst="rect">
              <a:avLst/>
            </a:prstGeom>
            <a:solidFill>
              <a:srgbClr val="313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SV"/>
            </a:p>
          </p:txBody>
        </p:sp>
        <p:pic>
          <p:nvPicPr>
            <p:cNvPr id="35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 t="26840" r="69185" b="22493"/>
            <a:stretch/>
          </p:blipFill>
          <p:spPr>
            <a:xfrm>
              <a:off x="841748" y="6390641"/>
              <a:ext cx="2057331" cy="405123"/>
            </a:xfrm>
            <a:prstGeom prst="rect">
              <a:avLst/>
            </a:prstGeom>
          </p:spPr>
        </p:pic>
        <p:pic>
          <p:nvPicPr>
            <p:cNvPr id="36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 l="27948" t="26840" r="51248" b="28283"/>
            <a:stretch/>
          </p:blipFill>
          <p:spPr>
            <a:xfrm>
              <a:off x="3523805" y="6403691"/>
              <a:ext cx="1388995" cy="358824"/>
            </a:xfrm>
            <a:prstGeom prst="rect">
              <a:avLst/>
            </a:prstGeom>
          </p:spPr>
        </p:pic>
        <p:pic>
          <p:nvPicPr>
            <p:cNvPr id="37" name="Gráfico 2">
              <a:extLst>
                <a:ext uri="{FF2B5EF4-FFF2-40B4-BE49-F238E27FC236}">
                  <a16:creationId xmlns:a16="http://schemas.microsoft.com/office/drawing/2014/main" id="{09C85B21-7865-4794-BC61-726612CF05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 l="46456" t="26840" r="29445" b="25387"/>
            <a:stretch/>
          </p:blipFill>
          <p:spPr>
            <a:xfrm>
              <a:off x="5681341" y="6397165"/>
              <a:ext cx="1608922" cy="381975"/>
            </a:xfrm>
            <a:prstGeom prst="rect">
              <a:avLst/>
            </a:prstGeom>
          </p:spPr>
        </p:pic>
      </p:grpSp>
      <p:pic>
        <p:nvPicPr>
          <p:cNvPr id="25" name="Imagen 24">
            <a:extLst>
              <a:ext uri="{FF2B5EF4-FFF2-40B4-BE49-F238E27FC236}">
                <a16:creationId xmlns:a16="http://schemas.microsoft.com/office/drawing/2014/main" id="{F2933663-9303-DA4B-AE14-4F27F12A317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0000"/>
          <a:stretch/>
        </p:blipFill>
        <p:spPr>
          <a:xfrm>
            <a:off x="0" y="-1"/>
            <a:ext cx="2887700" cy="5880407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95351D1A-9B0E-1D46-B78D-968C40613D5D}"/>
              </a:ext>
            </a:extLst>
          </p:cNvPr>
          <p:cNvSpPr/>
          <p:nvPr/>
        </p:nvSpPr>
        <p:spPr>
          <a:xfrm>
            <a:off x="-87501" y="26899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8156575" algn="l"/>
              </a:tabLst>
            </a:pPr>
            <a:r>
              <a:rPr lang="es-SV" altLang="es-SV" sz="2400" dirty="0">
                <a:solidFill>
                  <a:srgbClr val="313945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Inversión Pública Ejecutada al mes de Diciembre 2019 </a:t>
            </a:r>
          </a:p>
          <a:p>
            <a:pPr algn="ctr"/>
            <a:r>
              <a:rPr lang="es-SV" altLang="es-SV" sz="2400" dirty="0" smtClean="0">
                <a:solidFill>
                  <a:srgbClr val="313945"/>
                </a:solidFill>
                <a:latin typeface="Museo Sans 900" panose="02000000000000000000" pitchFamily="2" charset="77"/>
                <a:cs typeface="Arial" panose="020B0604020202020204" pitchFamily="34" charset="0"/>
              </a:rPr>
              <a:t>por Fuente de Financiamiento</a:t>
            </a:r>
            <a:endParaRPr lang="es-ES" altLang="es-SV" sz="2400" dirty="0">
              <a:solidFill>
                <a:srgbClr val="313945"/>
              </a:solidFill>
              <a:latin typeface="Museo Sans 900" panose="02000000000000000000" pitchFamily="2" charset="77"/>
              <a:cs typeface="Arial" panose="020B0604020202020204" pitchFamily="34" charset="0"/>
            </a:endParaRP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AFDFCB8-B9D3-6346-873B-FE2B5D3980AB}"/>
              </a:ext>
            </a:extLst>
          </p:cNvPr>
          <p:cNvCxnSpPr>
            <a:cxnSpLocks/>
          </p:cNvCxnSpPr>
          <p:nvPr/>
        </p:nvCxnSpPr>
        <p:spPr>
          <a:xfrm>
            <a:off x="1678735" y="1099987"/>
            <a:ext cx="5611528" cy="0"/>
          </a:xfrm>
          <a:prstGeom prst="line">
            <a:avLst/>
          </a:prstGeom>
          <a:ln>
            <a:solidFill>
              <a:srgbClr val="313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1781" y="1602781"/>
            <a:ext cx="8630724" cy="469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4219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{24DD447E-6F04-244E-A154-032BE4943829}tf16401378</Template>
  <TotalTime>18127</TotalTime>
  <Words>38</Words>
  <Application>Microsoft Office PowerPoint</Application>
  <PresentationFormat>Presentación en pantalla (4:3)</PresentationFormat>
  <Paragraphs>7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Museo Sans 900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UC1885D</dc:creator>
  <cp:lastModifiedBy>Karla Patricia Sandoval</cp:lastModifiedBy>
  <cp:revision>2171</cp:revision>
  <cp:lastPrinted>2020-03-09T20:28:09Z</cp:lastPrinted>
  <dcterms:created xsi:type="dcterms:W3CDTF">2019-07-10T16:25:09Z</dcterms:created>
  <dcterms:modified xsi:type="dcterms:W3CDTF">2020-07-24T21:55:57Z</dcterms:modified>
</cp:coreProperties>
</file>